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2"/>
    <p:restoredTop sz="94638"/>
  </p:normalViewPr>
  <p:slideViewPr>
    <p:cSldViewPr snapToGrid="0">
      <p:cViewPr varScale="1">
        <p:scale>
          <a:sx n="114" d="100"/>
          <a:sy n="114" d="100"/>
        </p:scale>
        <p:origin x="1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BD9C5-9B6C-EDAA-B4F0-73D06FCAE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218C30-E561-857F-B2D6-3B8EA5F63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577BC7-ABDB-C35E-249E-D004B0DA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1A75-42FA-FE43-A1D0-CA43E7414AD3}" type="datetimeFigureOut">
              <a:rPr lang="es-CL" smtClean="0"/>
              <a:t>10-08-25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0C7ED1-CD32-DF68-976F-2146D570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A8C39C-C0EF-3D58-8F76-6A7C20F3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855-2672-8743-984D-145914181D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359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0D94A-84A4-E1F9-C067-EF9F9289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9A17B3-77CC-B6D3-927E-2CF4A9558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93564A-9534-322A-5882-CFD68F525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1A75-42FA-FE43-A1D0-CA43E7414AD3}" type="datetimeFigureOut">
              <a:rPr lang="es-CL" smtClean="0"/>
              <a:t>10-08-25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43DFC7-6806-762F-E2BC-BA8651A0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6FCFBD-718C-70BE-66E8-5E48199A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855-2672-8743-984D-145914181D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084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468534-907C-F0B9-BBAC-D74D99CE5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FC8917-354E-4938-F3DB-4DF08E485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74887A-188E-F475-BE6C-1ED3DE18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1A75-42FA-FE43-A1D0-CA43E7414AD3}" type="datetimeFigureOut">
              <a:rPr lang="es-CL" smtClean="0"/>
              <a:t>10-08-25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4EF1DF-6888-28FB-0C4A-EFAF2187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89666-5D4A-BBF1-EC36-B3560E49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855-2672-8743-984D-145914181D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85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53B4C-1CB3-F1A1-7C5B-52997C86D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2975CE-F4A5-AB29-1EAE-D80E0C39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7185F1-8711-D80E-38D7-4CFE0086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1A75-42FA-FE43-A1D0-CA43E7414AD3}" type="datetimeFigureOut">
              <a:rPr lang="es-CL" smtClean="0"/>
              <a:t>10-08-25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A300A8-9CAE-3A6D-E88E-1EA4D90F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FEB117-CD40-04AF-B4CD-37C6C17C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855-2672-8743-984D-145914181D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866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857DD-6964-7397-78D6-886BDE91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949289-BEAF-445F-042F-8D0D258C4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C2E1F9-6AE5-3891-FB1F-C36A0D10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1A75-42FA-FE43-A1D0-CA43E7414AD3}" type="datetimeFigureOut">
              <a:rPr lang="es-CL" smtClean="0"/>
              <a:t>10-08-25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82CFFE-7BCE-5EBC-E7BA-CC1407B1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DCBBE5-54E9-96F2-1DF0-490ED92F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855-2672-8743-984D-145914181D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177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19D34-FC49-2B79-4C1D-21EFD0F5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833199-E9A6-6AC3-CF97-1493D0EC5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5BD5FA-5711-F0E4-9719-69AA903B9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D280BC-1531-06E3-43EB-566E2F9E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1A75-42FA-FE43-A1D0-CA43E7414AD3}" type="datetimeFigureOut">
              <a:rPr lang="es-CL" smtClean="0"/>
              <a:t>10-08-25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731081-6890-CCDE-790D-CC61CFA5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3CEE72-68FE-9065-8BB5-75366F5B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855-2672-8743-984D-145914181D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008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94456-65C7-D297-A201-24BA4AE8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1240F7-7A0C-A4C6-2A58-5D79ECA3D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120DD4-EB65-F575-7056-A768F8BED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44780A2-27E7-F1C0-C165-3971FE527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E2D22F-DB7C-3067-5D27-384581E2F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79369BE-4BEB-78EC-A1E3-73A1728A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1A75-42FA-FE43-A1D0-CA43E7414AD3}" type="datetimeFigureOut">
              <a:rPr lang="es-CL" smtClean="0"/>
              <a:t>10-08-25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B3E095-2F1D-9183-0044-A5676B09E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82D221-2D3C-3F9E-BE49-A880467C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855-2672-8743-984D-145914181D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45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02FA5-F988-638D-309C-FFE9A2A7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0F4AEA-9FFF-674C-F502-338F9A44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1A75-42FA-FE43-A1D0-CA43E7414AD3}" type="datetimeFigureOut">
              <a:rPr lang="es-CL" smtClean="0"/>
              <a:t>10-08-25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D212A6-C822-5C79-5143-CE2052E9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576AF7-3746-9BDE-439E-EF2DA79B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855-2672-8743-984D-145914181D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905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E64B271-9B82-3D5C-0771-E095E3AFD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1A75-42FA-FE43-A1D0-CA43E7414AD3}" type="datetimeFigureOut">
              <a:rPr lang="es-CL" smtClean="0"/>
              <a:t>10-08-25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BFAA30-FD73-DE8F-E2DE-278FE65C1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D2BD8C-8119-04F5-931A-6A53DDC6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855-2672-8743-984D-145914181D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843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4C5C0-05D1-E589-CDD3-0099F94C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8F90B7-4049-73BD-82A3-1642B27BE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03F5AA-2D62-7842-7A2F-BC5DADEAD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9B9993-3240-7901-C02F-733A910B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1A75-42FA-FE43-A1D0-CA43E7414AD3}" type="datetimeFigureOut">
              <a:rPr lang="es-CL" smtClean="0"/>
              <a:t>10-08-25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35DA2E-701C-F1F0-88AA-E1376AB7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0C7FA6-D246-10DB-6EC6-5E3219B1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855-2672-8743-984D-145914181D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808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796D9-D904-2E68-642B-B43BCBD9D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0F1855D-B17D-C322-C575-4B2518845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31CD37-4F67-798F-BD9A-A2481B317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292693-DA3E-C8E9-0E49-CC751615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1A75-42FA-FE43-A1D0-CA43E7414AD3}" type="datetimeFigureOut">
              <a:rPr lang="es-CL" smtClean="0"/>
              <a:t>10-08-25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97387B-E9B9-7086-705C-A2440C1C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8211E1-74A2-B998-455A-A37B78FA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8855-2672-8743-984D-145914181D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115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CB6A34-C742-B48F-93A5-B39F2D419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E6D4-678A-1535-2212-59B20F892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6D7551-432F-E956-14ED-8EB3FA874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EE1A75-42FA-FE43-A1D0-CA43E7414AD3}" type="datetimeFigureOut">
              <a:rPr lang="es-CL" smtClean="0"/>
              <a:t>10-08-25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B381B0-3736-43F7-C927-50F926D9E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75A1D7-B569-F5E7-4BE0-9AB94C74D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F88855-2672-8743-984D-145914181D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057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E62BAB-90E0-CC18-284C-6C42A641CE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22919"/>
          <a:stretch>
            <a:fillRect/>
          </a:stretch>
        </p:blipFill>
        <p:spPr>
          <a:xfrm>
            <a:off x="-342168" y="10"/>
            <a:ext cx="11451770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CD95E7DD-6228-B20C-C9FF-F56E0ADF2E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83" t="7073" r="8254" b="6763"/>
          <a:stretch/>
        </p:blipFill>
        <p:spPr>
          <a:xfrm>
            <a:off x="11109602" y="3728259"/>
            <a:ext cx="971373" cy="971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Google Shape;56;p13">
            <a:extLst>
              <a:ext uri="{FF2B5EF4-FFF2-40B4-BE49-F238E27FC236}">
                <a16:creationId xmlns:a16="http://schemas.microsoft.com/office/drawing/2014/main" id="{0DC5DE65-D69C-F9BE-3448-EF784C2401D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828" t="12233" r="27390" b="27710"/>
          <a:stretch/>
        </p:blipFill>
        <p:spPr>
          <a:xfrm>
            <a:off x="10811694" y="274151"/>
            <a:ext cx="1214124" cy="81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7;p13">
            <a:extLst>
              <a:ext uri="{FF2B5EF4-FFF2-40B4-BE49-F238E27FC236}">
                <a16:creationId xmlns:a16="http://schemas.microsoft.com/office/drawing/2014/main" id="{F92A66AF-BCE0-3AB6-1050-83063800366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87333" y="5561450"/>
            <a:ext cx="887398" cy="88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8;p13">
            <a:extLst>
              <a:ext uri="{FF2B5EF4-FFF2-40B4-BE49-F238E27FC236}">
                <a16:creationId xmlns:a16="http://schemas.microsoft.com/office/drawing/2014/main" id="{B1EF78A3-2964-E978-5A3B-6D52785059D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87331" y="1816157"/>
            <a:ext cx="887400" cy="8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9;p13">
            <a:extLst>
              <a:ext uri="{FF2B5EF4-FFF2-40B4-BE49-F238E27FC236}">
                <a16:creationId xmlns:a16="http://schemas.microsoft.com/office/drawing/2014/main" id="{58A6CD2F-5DBE-929B-EC5B-8E64BACA6CFF}"/>
              </a:ext>
            </a:extLst>
          </p:cNvPr>
          <p:cNvSpPr txBox="1"/>
          <p:nvPr/>
        </p:nvSpPr>
        <p:spPr>
          <a:xfrm>
            <a:off x="-2129242" y="1059110"/>
            <a:ext cx="10481407" cy="315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INVITACIÓN OFICIAL </a:t>
            </a:r>
            <a:endParaRPr sz="4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1° Fecha Campeonato Nacional FIS Cross-Country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21-23 Agosto 2025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ANTILLANCA, Región de los Lagos, Chile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92D0B6-994D-875E-2806-E936970B5D61}"/>
              </a:ext>
            </a:extLst>
          </p:cNvPr>
          <p:cNvSpPr txBox="1"/>
          <p:nvPr/>
        </p:nvSpPr>
        <p:spPr>
          <a:xfrm>
            <a:off x="594051" y="5298577"/>
            <a:ext cx="9421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C00000"/>
                </a:solidFill>
              </a:rPr>
              <a:t>CAMBIO DE FECHA 22-24 AGOSTO 2025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63E04FB-0915-5157-1004-3B1021CA06A3}"/>
              </a:ext>
            </a:extLst>
          </p:cNvPr>
          <p:cNvCxnSpPr/>
          <p:nvPr/>
        </p:nvCxnSpPr>
        <p:spPr>
          <a:xfrm>
            <a:off x="473027" y="6145742"/>
            <a:ext cx="8749555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DB6ECF1-5416-5FFD-8A49-88E27C66BC02}"/>
              </a:ext>
            </a:extLst>
          </p:cNvPr>
          <p:cNvCxnSpPr/>
          <p:nvPr/>
        </p:nvCxnSpPr>
        <p:spPr>
          <a:xfrm>
            <a:off x="473027" y="5182036"/>
            <a:ext cx="8749555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68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F3F16B6-3325-846A-C3E6-25BDEAE3EBE1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 Club Andino Osorno (CAO) y Centro de Ski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Antillanca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tienen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agrado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de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invitarlos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participar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campeonato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Nacional FIS Cross-Country Chile que se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realizará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del 22 al 24 de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agosto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de 2025 y se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llevará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cabo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Antillanca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Región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de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los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Lagos, Chile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06AD3D-B6FF-CD9F-6139-9A5E9B03E4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86" r="12387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288BDEA7-AE1E-3A55-5073-62CD79544A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83" t="7073" r="8254" b="6763"/>
          <a:stretch/>
        </p:blipFill>
        <p:spPr>
          <a:xfrm>
            <a:off x="3067227" y="291726"/>
            <a:ext cx="934930" cy="934956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Google Shape;56;p13">
            <a:extLst>
              <a:ext uri="{FF2B5EF4-FFF2-40B4-BE49-F238E27FC236}">
                <a16:creationId xmlns:a16="http://schemas.microsoft.com/office/drawing/2014/main" id="{A277F08A-8F6B-5631-E62B-6F2B5272DE3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828" t="12233" r="27390" b="27710"/>
          <a:stretch/>
        </p:blipFill>
        <p:spPr>
          <a:xfrm>
            <a:off x="226680" y="422963"/>
            <a:ext cx="1079523" cy="72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7;p13">
            <a:extLst>
              <a:ext uri="{FF2B5EF4-FFF2-40B4-BE49-F238E27FC236}">
                <a16:creationId xmlns:a16="http://schemas.microsoft.com/office/drawing/2014/main" id="{A5B639F0-7179-5D9D-9287-99B213A1C80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8158" y="291753"/>
            <a:ext cx="934929" cy="93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8;p13">
            <a:extLst>
              <a:ext uri="{FF2B5EF4-FFF2-40B4-BE49-F238E27FC236}">
                <a16:creationId xmlns:a16="http://schemas.microsoft.com/office/drawing/2014/main" id="{A8BEE57B-FF60-AC2E-1496-8FA0F6D44DA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2204" y="327002"/>
            <a:ext cx="823543" cy="823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65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567949-49AA-4B53-E517-20B47C763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E7A259-62A1-9FB1-E900-2C331F1AF963}"/>
              </a:ext>
            </a:extLst>
          </p:cNvPr>
          <p:cNvSpPr txBox="1"/>
          <p:nvPr/>
        </p:nvSpPr>
        <p:spPr>
          <a:xfrm>
            <a:off x="640080" y="2872899"/>
            <a:ext cx="4462007" cy="332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/>
            <a:endParaRPr lang="es-CL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/>
            <a:r>
              <a:rPr lang="es-CL" sz="2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Viernes 22</a:t>
            </a:r>
            <a:r>
              <a:rPr lang="es-CL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día de arribo</a:t>
            </a:r>
          </a:p>
          <a:p>
            <a:pPr lvl="0"/>
            <a:r>
              <a:rPr lang="es-CL" sz="2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11:00 - 12:00 </a:t>
            </a:r>
            <a:r>
              <a:rPr lang="es-CL" sz="2400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hrs</a:t>
            </a:r>
            <a:r>
              <a:rPr lang="es-CL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entrenamiento Oficial </a:t>
            </a:r>
          </a:p>
          <a:p>
            <a:pPr lvl="0"/>
            <a:r>
              <a:rPr lang="es-CL" sz="2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19:00 </a:t>
            </a:r>
            <a:r>
              <a:rPr lang="es-CL" sz="2400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hrs</a:t>
            </a:r>
            <a:r>
              <a:rPr lang="es-CL" sz="2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s-CL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TCM Reunión de capitanes presencial (lugar por definir)</a:t>
            </a:r>
          </a:p>
          <a:p>
            <a:pPr lvl="0"/>
            <a:endParaRPr lang="es-CL"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/>
            <a:r>
              <a:rPr lang="es-CL" sz="2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Sábado 23</a:t>
            </a:r>
          </a:p>
          <a:p>
            <a:pPr lvl="0"/>
            <a:r>
              <a:rPr lang="es-CL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Programa se entregará en reunión de capitanes.</a:t>
            </a:r>
          </a:p>
          <a:p>
            <a:pPr lvl="0"/>
            <a:r>
              <a:rPr lang="es-CL" sz="2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19:00hrs</a:t>
            </a:r>
            <a:r>
              <a:rPr lang="es-CL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TCM Reunión de capitanes presencial.</a:t>
            </a:r>
          </a:p>
          <a:p>
            <a:pPr lvl="0"/>
            <a:endParaRPr lang="es-CL"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/>
            <a:r>
              <a:rPr lang="es-CL" sz="2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Domingo 23</a:t>
            </a:r>
          </a:p>
          <a:p>
            <a:pPr lvl="0"/>
            <a:r>
              <a:rPr lang="es-CL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Programa se entregará en reunión de capitanes.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s-CL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14:00 </a:t>
            </a:r>
            <a:r>
              <a:rPr lang="es-CL" sz="24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hrs</a:t>
            </a:r>
            <a:r>
              <a:rPr lang="es-CL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premiación.</a:t>
            </a:r>
          </a:p>
          <a:p>
            <a:pPr lvl="0"/>
            <a:endParaRPr lang="es-CL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86AE61-74AF-DFE4-1847-B873F9641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42" r="13247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8BFC3A69-0998-4A41-7042-DEA8221D31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83" t="7073" r="8254" b="6763"/>
          <a:stretch/>
        </p:blipFill>
        <p:spPr>
          <a:xfrm>
            <a:off x="3067227" y="291726"/>
            <a:ext cx="934930" cy="934956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Google Shape;56;p13">
            <a:extLst>
              <a:ext uri="{FF2B5EF4-FFF2-40B4-BE49-F238E27FC236}">
                <a16:creationId xmlns:a16="http://schemas.microsoft.com/office/drawing/2014/main" id="{FD8E8575-97AB-D958-12C0-47586608D85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828" t="12233" r="27390" b="27710"/>
          <a:stretch/>
        </p:blipFill>
        <p:spPr>
          <a:xfrm>
            <a:off x="226680" y="422963"/>
            <a:ext cx="1079523" cy="72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7;p13">
            <a:extLst>
              <a:ext uri="{FF2B5EF4-FFF2-40B4-BE49-F238E27FC236}">
                <a16:creationId xmlns:a16="http://schemas.microsoft.com/office/drawing/2014/main" id="{85045124-FCDC-5BCB-1832-566488AA052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8158" y="291753"/>
            <a:ext cx="934929" cy="93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;p13">
            <a:extLst>
              <a:ext uri="{FF2B5EF4-FFF2-40B4-BE49-F238E27FC236}">
                <a16:creationId xmlns:a16="http://schemas.microsoft.com/office/drawing/2014/main" id="{8DADBA38-4B73-A97C-C227-2FA3EC4D4B2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2204" y="327002"/>
            <a:ext cx="823543" cy="8235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76219BF-7A89-7DC0-BA00-A7B311B35419}"/>
              </a:ext>
            </a:extLst>
          </p:cNvPr>
          <p:cNvSpPr txBox="1"/>
          <p:nvPr/>
        </p:nvSpPr>
        <p:spPr>
          <a:xfrm>
            <a:off x="640079" y="1725604"/>
            <a:ext cx="4462007" cy="727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/>
            <a:endParaRPr lang="es-CL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/>
            <a:r>
              <a:rPr lang="es-CL" sz="2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PROGRAMA</a:t>
            </a:r>
            <a:endParaRPr lang="es-CL"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/>
            <a:endParaRPr lang="es-CL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40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D256CA-DBE4-B18D-AF70-895A8D533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3A2F962-E53B-7C74-942C-0F6E6E9BEEE4}"/>
              </a:ext>
            </a:extLst>
          </p:cNvPr>
          <p:cNvSpPr txBox="1"/>
          <p:nvPr/>
        </p:nvSpPr>
        <p:spPr>
          <a:xfrm>
            <a:off x="640080" y="2872898"/>
            <a:ext cx="4435503" cy="36580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Se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aplicarán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las Reglas de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Competición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de FIS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( 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reglamentos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de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Federación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de ski y snowboard de Chile)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700" b="1" dirty="0">
              <a:latin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SEGUROS DE ACCIDENTES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De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acuerdo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con las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reglas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de la FIS,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cada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competidor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debe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tener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su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propia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cobertura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médica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. 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comité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organizador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declina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cualquier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responsabilidad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por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accidente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daños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pérdidas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de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equipos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durante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entrenamiento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o 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carrera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. 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b="1" dirty="0">
              <a:latin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b="1" dirty="0">
              <a:latin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TRANSPORTE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Los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equipos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y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los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participantes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son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responsables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de sus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propios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arreglos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de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transporte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hasta la base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del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centro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de ski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Antillanca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. Se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informará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con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anticipación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la forma de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llegada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a la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pista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.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B84D83-DD8E-D998-05E8-D3DF0A4700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7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5311F321-ADEF-E9CF-CD5E-DE8DD5EECB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83" t="7073" r="8254" b="6763"/>
          <a:stretch/>
        </p:blipFill>
        <p:spPr>
          <a:xfrm>
            <a:off x="3067227" y="291726"/>
            <a:ext cx="934930" cy="934956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Google Shape;56;p13">
            <a:extLst>
              <a:ext uri="{FF2B5EF4-FFF2-40B4-BE49-F238E27FC236}">
                <a16:creationId xmlns:a16="http://schemas.microsoft.com/office/drawing/2014/main" id="{61F1DCCD-1727-5E65-7CE4-D202C27CB1A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828" t="12233" r="27390" b="27710"/>
          <a:stretch/>
        </p:blipFill>
        <p:spPr>
          <a:xfrm>
            <a:off x="226680" y="422963"/>
            <a:ext cx="1079523" cy="72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7;p13">
            <a:extLst>
              <a:ext uri="{FF2B5EF4-FFF2-40B4-BE49-F238E27FC236}">
                <a16:creationId xmlns:a16="http://schemas.microsoft.com/office/drawing/2014/main" id="{A3834DA7-F3B0-2160-4BBC-C7EDD4B115E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8158" y="291753"/>
            <a:ext cx="934929" cy="93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;p13">
            <a:extLst>
              <a:ext uri="{FF2B5EF4-FFF2-40B4-BE49-F238E27FC236}">
                <a16:creationId xmlns:a16="http://schemas.microsoft.com/office/drawing/2014/main" id="{43B2AF4F-E783-9279-78D9-CFAB5F6AB92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2204" y="327002"/>
            <a:ext cx="823543" cy="8235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679CB9E-AFE2-EE29-7604-F149E6E35BCD}"/>
              </a:ext>
            </a:extLst>
          </p:cNvPr>
          <p:cNvSpPr txBox="1"/>
          <p:nvPr/>
        </p:nvSpPr>
        <p:spPr>
          <a:xfrm>
            <a:off x="670283" y="1647717"/>
            <a:ext cx="4462007" cy="727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/>
            <a:endParaRPr lang="es-CL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REGLAS DE COMPETENCIA</a:t>
            </a:r>
          </a:p>
          <a:p>
            <a:pPr lvl="0"/>
            <a:endParaRPr lang="es-CL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933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6FFAB4-4316-8528-3ECC-A98575A24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970FF4-F2ED-F51B-2381-A3EF39C2B9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" r="493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EDC12D-72A0-545E-F745-4C23FD706E32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Todas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las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inscripciones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deben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realizarse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por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correo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electrónico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500" b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         equipocao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@skiantillanca.cl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Los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corredores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que no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alojen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en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Antillanca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deberán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pagar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un ticket de $15.000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diarios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, que les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dará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derecho al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uso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de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medios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de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elevación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para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llegar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a la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pista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.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Plazo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max. de </a:t>
            </a:r>
            <a:r>
              <a:rPr lang="en-US" sz="17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inscripción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19.08.2025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CONTACTO Y CONSULTAS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Comité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organizador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+56 9 74518654 / 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equipocao@skiantillanca.cl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17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Director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técnico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FIS : José Manuel Ormeño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Director 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técnico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CN: Denise Hermann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Director de Carrera: Constanza Hott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7D80DDA-C4C3-6833-3698-85B81A2340E3}"/>
              </a:ext>
            </a:extLst>
          </p:cNvPr>
          <p:cNvSpPr txBox="1"/>
          <p:nvPr/>
        </p:nvSpPr>
        <p:spPr>
          <a:xfrm>
            <a:off x="5297762" y="1490671"/>
            <a:ext cx="4462007" cy="727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/>
            <a:endParaRPr lang="es-CL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/>
            <a:r>
              <a:rPr lang="es-CL" sz="2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ENTRIES</a:t>
            </a:r>
            <a:endParaRPr lang="es-CL"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/>
            <a:endParaRPr lang="es-CL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55;p13">
            <a:extLst>
              <a:ext uri="{FF2B5EF4-FFF2-40B4-BE49-F238E27FC236}">
                <a16:creationId xmlns:a16="http://schemas.microsoft.com/office/drawing/2014/main" id="{D444173B-0468-240A-1F10-5503272CB6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83" t="7073" r="8254" b="6763"/>
          <a:stretch/>
        </p:blipFill>
        <p:spPr>
          <a:xfrm>
            <a:off x="8138309" y="283980"/>
            <a:ext cx="934930" cy="934956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56;p13">
            <a:extLst>
              <a:ext uri="{FF2B5EF4-FFF2-40B4-BE49-F238E27FC236}">
                <a16:creationId xmlns:a16="http://schemas.microsoft.com/office/drawing/2014/main" id="{F8123D46-48C9-E685-A2C4-046084B5054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828" t="12233" r="27390" b="27710"/>
          <a:stretch/>
        </p:blipFill>
        <p:spPr>
          <a:xfrm>
            <a:off x="5297762" y="415217"/>
            <a:ext cx="1079523" cy="72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7;p13">
            <a:extLst>
              <a:ext uri="{FF2B5EF4-FFF2-40B4-BE49-F238E27FC236}">
                <a16:creationId xmlns:a16="http://schemas.microsoft.com/office/drawing/2014/main" id="{EA01FD83-CEB0-E5D0-6211-935594A0C4D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59240" y="284007"/>
            <a:ext cx="934929" cy="93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8;p13">
            <a:extLst>
              <a:ext uri="{FF2B5EF4-FFF2-40B4-BE49-F238E27FC236}">
                <a16:creationId xmlns:a16="http://schemas.microsoft.com/office/drawing/2014/main" id="{92D65330-56C2-2574-2150-AD77235E4E5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3286" y="319256"/>
            <a:ext cx="823543" cy="823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6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B1BF92-9980-4CB0-F6C2-4700213A9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36B453-5A8A-8767-DE30-64F11AD8A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5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1751609-1EDE-3AE5-A404-7385EBC33038}"/>
              </a:ext>
            </a:extLst>
          </p:cNvPr>
          <p:cNvSpPr txBox="1"/>
          <p:nvPr/>
        </p:nvSpPr>
        <p:spPr>
          <a:xfrm>
            <a:off x="5297762" y="2706624"/>
            <a:ext cx="6443664" cy="3483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ym typeface="Calibri"/>
              </a:rPr>
              <a:t>VALOR HABITACIÓN SINGLE $170.000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ym typeface="Calibri"/>
              </a:rPr>
              <a:t>VALOR HABITACIÓN DOBLE $110.000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ym typeface="Calibri"/>
              </a:rPr>
              <a:t>VALOR HABITACIÓN TRIPLE/CUADRUPLE $90.000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ym typeface="Calibri"/>
              </a:rPr>
              <a:t>HABITACION QUINTUPLE/SEXTUPLE $90.000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ym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ym typeface="Calibri"/>
              </a:rPr>
              <a:t>Valores </a:t>
            </a:r>
            <a:r>
              <a:rPr lang="en-US" sz="2000" b="1" dirty="0" err="1">
                <a:sym typeface="Calibri"/>
              </a:rPr>
              <a:t>incluyen</a:t>
            </a:r>
            <a:r>
              <a:rPr lang="en-US" sz="2000" b="1" dirty="0">
                <a:sym typeface="Calibri"/>
              </a:rPr>
              <a:t> </a:t>
            </a:r>
            <a:r>
              <a:rPr lang="en-US" sz="2000" b="1" dirty="0" err="1">
                <a:sym typeface="Calibri"/>
              </a:rPr>
              <a:t>pensión</a:t>
            </a:r>
            <a:r>
              <a:rPr lang="en-US" sz="2000" b="1" dirty="0">
                <a:sym typeface="Calibri"/>
              </a:rPr>
              <a:t> </a:t>
            </a:r>
            <a:r>
              <a:rPr lang="en-US" sz="2000" b="1" dirty="0" err="1">
                <a:sym typeface="Calibri"/>
              </a:rPr>
              <a:t>completa</a:t>
            </a:r>
            <a:r>
              <a:rPr lang="en-US" sz="2000" b="1" dirty="0">
                <a:sym typeface="Calibri"/>
              </a:rPr>
              <a:t> y </a:t>
            </a:r>
            <a:r>
              <a:rPr lang="en-US" sz="2000" b="1" dirty="0" err="1">
                <a:sym typeface="Calibri"/>
              </a:rPr>
              <a:t>subida</a:t>
            </a:r>
            <a:r>
              <a:rPr lang="en-US" sz="2000" b="1" dirty="0">
                <a:sym typeface="Calibri"/>
              </a:rPr>
              <a:t> a </a:t>
            </a:r>
            <a:r>
              <a:rPr lang="en-US" sz="2000" b="1" dirty="0" err="1">
                <a:sym typeface="Calibri"/>
              </a:rPr>
              <a:t>pista</a:t>
            </a:r>
            <a:endParaRPr lang="en-US" sz="2000" b="1" dirty="0">
              <a:sym typeface="Calibri"/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ym typeface="Oswald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ym typeface="Oswald"/>
              </a:rPr>
              <a:t>reservas@skiantillanca.cl</a:t>
            </a:r>
            <a:endParaRPr lang="en-US" sz="2000" b="1" dirty="0">
              <a:sym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ym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ym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ym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ym typeface="Calibri"/>
              </a:rPr>
              <a:t>Alternativas</a:t>
            </a:r>
            <a:r>
              <a:rPr lang="en-US" sz="2000" b="1" dirty="0">
                <a:sym typeface="Calibri"/>
              </a:rPr>
              <a:t> de </a:t>
            </a:r>
            <a:r>
              <a:rPr lang="en-US" sz="2000" b="1" dirty="0" err="1">
                <a:sym typeface="Calibri"/>
              </a:rPr>
              <a:t>alojamientos</a:t>
            </a:r>
            <a:r>
              <a:rPr lang="en-US" sz="2000" b="1" dirty="0">
                <a:sym typeface="Calibri"/>
              </a:rPr>
              <a:t> +56 9 74518654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ym typeface="Oswald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31B6620-E0B9-E7FE-E117-92D0AC56CBF0}"/>
              </a:ext>
            </a:extLst>
          </p:cNvPr>
          <p:cNvSpPr txBox="1"/>
          <p:nvPr/>
        </p:nvSpPr>
        <p:spPr>
          <a:xfrm>
            <a:off x="5297762" y="1512629"/>
            <a:ext cx="4462007" cy="727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/>
            <a:endParaRPr lang="es-CL" sz="24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/>
            <a:r>
              <a:rPr lang="es-CL" sz="2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ESTADÍA</a:t>
            </a:r>
            <a:endParaRPr lang="es-CL"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/>
            <a:endParaRPr lang="es-CL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55;p13">
            <a:extLst>
              <a:ext uri="{FF2B5EF4-FFF2-40B4-BE49-F238E27FC236}">
                <a16:creationId xmlns:a16="http://schemas.microsoft.com/office/drawing/2014/main" id="{F5A69869-815D-1F15-559F-41DB00D8B3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83" t="7073" r="8254" b="6763"/>
          <a:stretch/>
        </p:blipFill>
        <p:spPr>
          <a:xfrm>
            <a:off x="8138309" y="283980"/>
            <a:ext cx="934930" cy="934956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56;p13">
            <a:extLst>
              <a:ext uri="{FF2B5EF4-FFF2-40B4-BE49-F238E27FC236}">
                <a16:creationId xmlns:a16="http://schemas.microsoft.com/office/drawing/2014/main" id="{8BF481BB-1749-5F8A-E129-4A0782364AE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828" t="12233" r="27390" b="27710"/>
          <a:stretch/>
        </p:blipFill>
        <p:spPr>
          <a:xfrm>
            <a:off x="5297762" y="415217"/>
            <a:ext cx="1079523" cy="72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7;p13">
            <a:extLst>
              <a:ext uri="{FF2B5EF4-FFF2-40B4-BE49-F238E27FC236}">
                <a16:creationId xmlns:a16="http://schemas.microsoft.com/office/drawing/2014/main" id="{C8ABCEBF-915F-00F8-3522-A8BCAB68B4E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59240" y="284007"/>
            <a:ext cx="934929" cy="93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8;p13">
            <a:extLst>
              <a:ext uri="{FF2B5EF4-FFF2-40B4-BE49-F238E27FC236}">
                <a16:creationId xmlns:a16="http://schemas.microsoft.com/office/drawing/2014/main" id="{B556F496-2B53-15EB-8957-853BE5F5818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3286" y="319256"/>
            <a:ext cx="823543" cy="823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55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4050AB-9FF4-85A5-FFCC-62AA76A51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2AE49E-243B-7347-DAFD-F7F7448CB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70056"/>
            <a:ext cx="5294716" cy="2117885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92DCAD41-7ED8-3169-ABC2-45E3C05A1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2363438"/>
            <a:ext cx="5294715" cy="21311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0747631-5C10-7F98-5049-91DDFC75C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191" y="4626596"/>
            <a:ext cx="4393965" cy="16193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E64885E-B0F7-546D-33B0-81F638C2C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844" y="4761314"/>
            <a:ext cx="4672181" cy="134325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00FB551-A7DC-CC85-A66D-031D09C98EC7}"/>
              </a:ext>
            </a:extLst>
          </p:cNvPr>
          <p:cNvSpPr txBox="1"/>
          <p:nvPr/>
        </p:nvSpPr>
        <p:spPr>
          <a:xfrm>
            <a:off x="652738" y="1420926"/>
            <a:ext cx="2474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dirty="0">
                <a:latin typeface="Calibri"/>
                <a:ea typeface="Calibri"/>
                <a:cs typeface="Calibri"/>
                <a:sym typeface="Calibri"/>
              </a:rPr>
              <a:t>Pista Sprint 1.2 Km</a:t>
            </a:r>
          </a:p>
        </p:txBody>
      </p:sp>
      <p:sp>
        <p:nvSpPr>
          <p:cNvPr id="15" name="Google Shape;114;p18">
            <a:extLst>
              <a:ext uri="{FF2B5EF4-FFF2-40B4-BE49-F238E27FC236}">
                <a16:creationId xmlns:a16="http://schemas.microsoft.com/office/drawing/2014/main" id="{066DFE6D-843E-5C06-D0D1-C96AEE8D3C47}"/>
              </a:ext>
            </a:extLst>
          </p:cNvPr>
          <p:cNvSpPr txBox="1"/>
          <p:nvPr/>
        </p:nvSpPr>
        <p:spPr>
          <a:xfrm>
            <a:off x="6221734" y="1420926"/>
            <a:ext cx="2398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latin typeface="Calibri"/>
                <a:ea typeface="Calibri"/>
                <a:cs typeface="Calibri"/>
                <a:sym typeface="Calibri"/>
              </a:rPr>
              <a:t>Pista Distancia 2.5 Km 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EC52010-4DAF-1DAF-C161-A6A8EDA2A33C}"/>
              </a:ext>
            </a:extLst>
          </p:cNvPr>
          <p:cNvSpPr txBox="1"/>
          <p:nvPr/>
        </p:nvSpPr>
        <p:spPr>
          <a:xfrm>
            <a:off x="5451870" y="109648"/>
            <a:ext cx="1757004" cy="727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s-CL" sz="28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/>
            <a:r>
              <a:rPr lang="es-CL" sz="2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MAPAS</a:t>
            </a:r>
            <a:endParaRPr lang="es-CL" sz="2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/>
            <a:endParaRPr lang="es-CL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006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AB7BED-A9D9-A844-D610-FF1615E63C55}"/>
              </a:ext>
            </a:extLst>
          </p:cNvPr>
          <p:cNvSpPr txBox="1"/>
          <p:nvPr/>
        </p:nvSpPr>
        <p:spPr>
          <a:xfrm>
            <a:off x="468352" y="416846"/>
            <a:ext cx="5392196" cy="1043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i="1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AUSPICIADORES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19D682-F293-F384-306B-065CAE73C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03" y="2038210"/>
            <a:ext cx="3646973" cy="36469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416490-063B-58CF-4096-7FE1AC90E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177" y="3701252"/>
            <a:ext cx="2491020" cy="19242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C9E053A-4951-12A6-8F47-93D81EBB9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235" y="2635212"/>
            <a:ext cx="1738421" cy="12278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3C2C2BC-AD08-D939-43D0-58DE50166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011" y="1565122"/>
            <a:ext cx="2350971" cy="186387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B258155-D377-0CAF-B9FB-06855A8B0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839" y="5426807"/>
            <a:ext cx="2209827" cy="5699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72F20AF-6727-CD85-652F-DE9E278CC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7022" y="3422318"/>
            <a:ext cx="1973114" cy="59560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987F628-632D-38D7-1995-865900272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8736" y="5693139"/>
            <a:ext cx="1881487" cy="98778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7D79B77-B001-ED45-3F6E-956FC30535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2966" y="3552537"/>
            <a:ext cx="1943034" cy="59560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ABBFE-CF33-DF44-986C-59598AB0CB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5510" y="4616687"/>
            <a:ext cx="1924216" cy="192421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B263B38-8014-9CA1-0152-4539656280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5805" y="4146263"/>
            <a:ext cx="2427351" cy="15243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073EFC5-8DC0-EAA5-6A1B-4990480561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97251" y="2019460"/>
            <a:ext cx="2042662" cy="95520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857CF66-1F1E-152C-1457-87C165FC59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02406" y="114237"/>
            <a:ext cx="2364260" cy="173909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7DFDF4A-6F03-6135-BDD6-C06C40DC30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7022" y="0"/>
            <a:ext cx="1875132" cy="187513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17A5A04-D655-E2F9-E452-13B2CFEC44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85423" y="1612744"/>
            <a:ext cx="2392047" cy="723594"/>
          </a:xfrm>
          <a:prstGeom prst="rect">
            <a:avLst/>
          </a:prstGeom>
        </p:spPr>
      </p:pic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5D5C7F8-6483-A3E1-B8C1-09CA86C1970D}"/>
              </a:ext>
            </a:extLst>
          </p:cNvPr>
          <p:cNvCxnSpPr/>
          <p:nvPr/>
        </p:nvCxnSpPr>
        <p:spPr>
          <a:xfrm>
            <a:off x="225334" y="1460278"/>
            <a:ext cx="58706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agen 24">
            <a:extLst>
              <a:ext uri="{FF2B5EF4-FFF2-40B4-BE49-F238E27FC236}">
                <a16:creationId xmlns:a16="http://schemas.microsoft.com/office/drawing/2014/main" id="{2980E416-69F7-8501-F997-0597F85109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95739" y="6234808"/>
            <a:ext cx="2170927" cy="3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416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12372</TotalTime>
  <Words>375</Words>
  <Application>Microsoft Macintosh PowerPoint</Application>
  <PresentationFormat>Panorámica</PresentationFormat>
  <Paragraphs>66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Oswald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conihott@outlook.com</dc:creator>
  <cp:lastModifiedBy>conihott@outlook.com</cp:lastModifiedBy>
  <cp:revision>11</cp:revision>
  <dcterms:created xsi:type="dcterms:W3CDTF">2025-07-12T22:31:42Z</dcterms:created>
  <dcterms:modified xsi:type="dcterms:W3CDTF">2025-08-13T16:57:32Z</dcterms:modified>
</cp:coreProperties>
</file>